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77" d="100"/>
          <a:sy n="77" d="100"/>
        </p:scale>
        <p:origin x="246" y="33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E821D0-654B-4B25-9A7A-EF20389CD5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149B808-AEC9-4EE1-AC04-D95407E3A4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7F90FE4-A356-422C-AB3D-08B58111D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E714-87FA-40AC-BF17-22DA13A64EF0}" type="datetimeFigureOut">
              <a:rPr lang="zh-TW" altLang="en-US" smtClean="0"/>
              <a:t>2026/1/30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C18F7E2-A08B-4696-B3CA-89D3617C3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5DA2C17-EA0A-4735-A8D9-1C5131130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0208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81A210-9B80-4903-BBA6-A9BAA9031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91A9CC2-74F1-45B4-B1A7-5182D69C2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9E24881-EF84-4DD0-8BCA-C0A116510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E714-87FA-40AC-BF17-22DA13A64EF0}" type="datetimeFigureOut">
              <a:rPr lang="zh-TW" altLang="en-US" smtClean="0"/>
              <a:t>2026/1/30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F08D0BF-AA9E-465B-8535-F4F6DBBC4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9551000-B85B-4B11-B6DB-C5163F0C0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643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B753837-9647-4206-A341-F66423EF85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2971307-CFDE-4A7E-BC5F-AD5FFFEA6B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2DDFCEF-9D37-4311-A5B2-FB3E34F8F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E714-87FA-40AC-BF17-22DA13A64EF0}" type="datetimeFigureOut">
              <a:rPr lang="zh-TW" altLang="en-US" smtClean="0"/>
              <a:t>2026/1/30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8692C59-CA45-46F7-A838-A24846953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455F662-B191-42C3-9511-A5C58ABFB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0055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D9CE9D-20D4-4847-983B-5F5CA0392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6D4B562-C8F1-4E54-BA03-4CF5B2653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5C3BFB2-365B-4E31-B50E-4DAA8F42D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E714-87FA-40AC-BF17-22DA13A64EF0}" type="datetimeFigureOut">
              <a:rPr lang="zh-TW" altLang="en-US" smtClean="0"/>
              <a:t>2026/1/30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A4FF8CE-6115-4B7C-A9A8-7BFAF4BC3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E9367A9-B106-47BD-97F5-58A6AE983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5548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C17D34-6407-40EF-9433-5CCDC98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1F19A36-0637-4C19-AFE1-5F46D98E9D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9086482-751A-460B-8A16-04EC08B4D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E714-87FA-40AC-BF17-22DA13A64EF0}" type="datetimeFigureOut">
              <a:rPr lang="zh-TW" altLang="en-US" smtClean="0"/>
              <a:t>2026/1/30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449342B-261F-4F1E-85F9-5360CB022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E944FA7-4805-4E93-BDD7-218536B81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7051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5BE812-4F82-4860-97EC-F4AF92B26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3811608-D791-4466-B91D-F05958D324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421156C-721B-4B13-AA73-1C882978C9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A8ECD95-1CB5-47DA-A08F-C4D0C1960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E714-87FA-40AC-BF17-22DA13A64EF0}" type="datetimeFigureOut">
              <a:rPr lang="zh-TW" altLang="en-US" smtClean="0"/>
              <a:t>2026/1/30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D3D2025-30EA-49C4-A49A-D51BB8480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02B4B68-492D-48BB-8776-B700887C2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9930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850374-5A5F-4CDF-8BE3-85424A26D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8FC1FEF-A1DB-47E9-825B-67748AEB3A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884D7E5-2717-439B-A23C-83B6472FB9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D606847-F55F-4AE2-A763-1A5F49897E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F921A8F5-5291-4460-9874-B395AE39F7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BFBD916-021A-429F-B5DE-97A79E68D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E714-87FA-40AC-BF17-22DA13A64EF0}" type="datetimeFigureOut">
              <a:rPr lang="zh-TW" altLang="en-US" smtClean="0"/>
              <a:t>2026/1/30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B4EA333-9F13-4309-8289-5D324C736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7E8DFEE-B4BC-4526-8DD6-C4967DAF8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762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30EC68-92D4-4F95-A9B7-6FB8D300D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2F89E7-5213-40A1-8957-1815CD7F2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E714-87FA-40AC-BF17-22DA13A64EF0}" type="datetimeFigureOut">
              <a:rPr lang="zh-TW" altLang="en-US" smtClean="0"/>
              <a:t>2026/1/30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0B8A61A-B1EE-4EC7-898F-883A95701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D4720E1-5ADE-4FB9-B62B-0232E687E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2006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989D8D5-DDB9-4D25-85D3-453E16F81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E714-87FA-40AC-BF17-22DA13A64EF0}" type="datetimeFigureOut">
              <a:rPr lang="zh-TW" altLang="en-US" smtClean="0"/>
              <a:t>2026/1/30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C877A59-E3FD-4D6F-A141-24800F0A4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DF577F7-E90F-4598-B94D-78E01406A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2475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8F07D2-ED72-41EA-B63D-8BD8D0D52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C3AACBE-D9E5-4A68-9180-A3D524C4E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56E4A9B-C6BC-41D0-B1AC-9A74A9531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95BF23C-80CF-4011-82F9-63E5DFFB2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E714-87FA-40AC-BF17-22DA13A64EF0}" type="datetimeFigureOut">
              <a:rPr lang="zh-TW" altLang="en-US" smtClean="0"/>
              <a:t>2026/1/30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49F1730-2D0E-455E-9AA6-9ACE03B8B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D664702-340E-4CB5-9872-8F268334A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286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C63308-F8BC-4E11-A37F-00A393D53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DEF5747-D94D-4896-9F18-FD03D40646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73E662E-971E-4A15-8033-319A065ED5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DF7787C-0869-4535-B962-F28BC05DB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E714-87FA-40AC-BF17-22DA13A64EF0}" type="datetimeFigureOut">
              <a:rPr lang="zh-TW" altLang="en-US" smtClean="0"/>
              <a:t>2026/1/30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01A1AF4-1933-4038-A1D2-E86D1486D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EC546D9-D4D1-408A-9C21-18B46D7F8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7250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123D96A-CF7D-47C8-BD55-DF6352390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90EB440-4B2A-4621-8E91-A93223A2DE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A56DD0B-BA6E-4D08-A073-0A8E59DA5C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17E714-87FA-40AC-BF17-22DA13A64EF0}" type="datetimeFigureOut">
              <a:rPr lang="zh-TW" altLang="en-US" smtClean="0"/>
              <a:t>2026/1/30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2AF860E-161F-4D04-BFF3-4D57A84017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881676A-EA6C-4E76-A548-C0A74E23A3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3052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2AE753-2E4E-4D5E-BAEE-60DC2A7257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APRS/PICO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0BEF9F5-9D77-4441-95D9-63DDCDC0B5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0797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8E7F45-1AD1-458F-A7B3-3B01025BA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A19E4639-6B28-408F-B28F-DE80D0C292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45" t="17405" r="39119" b="4465"/>
          <a:stretch/>
        </p:blipFill>
        <p:spPr>
          <a:xfrm rot="5400000">
            <a:off x="3662214" y="1561747"/>
            <a:ext cx="4867570" cy="5125453"/>
          </a:xfrm>
        </p:spPr>
      </p:pic>
    </p:spTree>
    <p:extLst>
      <p:ext uri="{BB962C8B-B14F-4D97-AF65-F5344CB8AC3E}">
        <p14:creationId xmlns:p14="http://schemas.microsoft.com/office/powerpoint/2010/main" val="3392759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4F6A01-0894-4C02-86A3-033187056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螢幕錄製 3">
            <a:hlinkClick r:id="" action="ppaction://media"/>
            <a:extLst>
              <a:ext uri="{FF2B5EF4-FFF2-40B4-BE49-F238E27FC236}">
                <a16:creationId xmlns:a16="http://schemas.microsoft.com/office/drawing/2014/main" id="{A62CBC76-8524-4819-B243-C51F8580D18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06600" y="1825625"/>
            <a:ext cx="8177213" cy="4351338"/>
          </a:xfrm>
        </p:spPr>
      </p:pic>
    </p:spTree>
    <p:extLst>
      <p:ext uri="{BB962C8B-B14F-4D97-AF65-F5344CB8AC3E}">
        <p14:creationId xmlns:p14="http://schemas.microsoft.com/office/powerpoint/2010/main" val="860268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886"/>
    </mc:Choice>
    <mc:Fallback xmlns="">
      <p:transition spd="slow" advTm="378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8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177D06A7-66B8-4418-A756-80F91B020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5882749" cy="2787337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7647ED0F-CC29-458F-A1A6-01E578CD5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638839"/>
            <a:ext cx="5890084" cy="2787337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0406F555-CC14-4EF4-8108-A64FC2E6338C}"/>
              </a:ext>
            </a:extLst>
          </p:cNvPr>
          <p:cNvSpPr/>
          <p:nvPr/>
        </p:nvSpPr>
        <p:spPr>
          <a:xfrm>
            <a:off x="7178870" y="768020"/>
            <a:ext cx="1215190" cy="59402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9600E03A-DB9C-40D8-A9CF-C99C25A0CF56}"/>
              </a:ext>
            </a:extLst>
          </p:cNvPr>
          <p:cNvSpPr txBox="1"/>
          <p:nvPr/>
        </p:nvSpPr>
        <p:spPr>
          <a:xfrm>
            <a:off x="7341314" y="741868"/>
            <a:ext cx="8942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Ground</a:t>
            </a:r>
          </a:p>
          <a:p>
            <a:pPr algn="ctr"/>
            <a:r>
              <a:rPr lang="en-US" altLang="zh-TW" dirty="0"/>
              <a:t>Station</a:t>
            </a:r>
            <a:endParaRPr lang="zh-TW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30DEA39-755C-4A51-967B-DF7B989EA442}"/>
              </a:ext>
            </a:extLst>
          </p:cNvPr>
          <p:cNvSpPr/>
          <p:nvPr/>
        </p:nvSpPr>
        <p:spPr>
          <a:xfrm>
            <a:off x="9268754" y="632941"/>
            <a:ext cx="1215190" cy="86418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63CC69B4-C0D4-4B75-8214-57C4478F2A7B}"/>
              </a:ext>
            </a:extLst>
          </p:cNvPr>
          <p:cNvSpPr txBox="1"/>
          <p:nvPr/>
        </p:nvSpPr>
        <p:spPr>
          <a:xfrm>
            <a:off x="9429207" y="745289"/>
            <a:ext cx="9614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RTL-SDR</a:t>
            </a:r>
          </a:p>
          <a:p>
            <a:pPr algn="ctr"/>
            <a:r>
              <a:rPr lang="en-US" altLang="zh-TW" dirty="0"/>
              <a:t>SDR#</a:t>
            </a:r>
            <a:endParaRPr lang="zh-TW" altLang="en-US" dirty="0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DBA123D2-4DD1-4EF2-B357-08565ABE2F83}"/>
              </a:ext>
            </a:extLst>
          </p:cNvPr>
          <p:cNvSpPr/>
          <p:nvPr/>
        </p:nvSpPr>
        <p:spPr>
          <a:xfrm>
            <a:off x="9268754" y="2090609"/>
            <a:ext cx="1215190" cy="59402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文字方塊 17">
            <a:extLst>
              <a:ext uri="{FF2B5EF4-FFF2-40B4-BE49-F238E27FC236}">
                <a16:creationId xmlns:a16="http://schemas.microsoft.com/office/drawing/2014/main" id="{582131A9-EA00-404A-8208-DBDE8F93D56F}"/>
              </a:ext>
            </a:extLst>
          </p:cNvPr>
          <p:cNvSpPr txBox="1"/>
          <p:nvPr/>
        </p:nvSpPr>
        <p:spPr>
          <a:xfrm>
            <a:off x="9386407" y="2202956"/>
            <a:ext cx="979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Direwolf</a:t>
            </a:r>
            <a:endParaRPr lang="zh-TW" altLang="en-US" dirty="0"/>
          </a:p>
        </p:txBody>
      </p:sp>
      <p:cxnSp>
        <p:nvCxnSpPr>
          <p:cNvPr id="20" name="直線單箭頭接點 19">
            <a:extLst>
              <a:ext uri="{FF2B5EF4-FFF2-40B4-BE49-F238E27FC236}">
                <a16:creationId xmlns:a16="http://schemas.microsoft.com/office/drawing/2014/main" id="{0B453246-FE5A-4608-80D6-D15438D70DBE}"/>
              </a:ext>
            </a:extLst>
          </p:cNvPr>
          <p:cNvCxnSpPr>
            <a:cxnSpLocks/>
            <a:stCxn id="11" idx="3"/>
            <a:endCxn id="13" idx="1"/>
          </p:cNvCxnSpPr>
          <p:nvPr/>
        </p:nvCxnSpPr>
        <p:spPr>
          <a:xfrm>
            <a:off x="8394060" y="1065033"/>
            <a:ext cx="8746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5940260B-55B1-41A9-ACE1-822E3B5B53E1}"/>
              </a:ext>
            </a:extLst>
          </p:cNvPr>
          <p:cNvSpPr txBox="1"/>
          <p:nvPr/>
        </p:nvSpPr>
        <p:spPr>
          <a:xfrm>
            <a:off x="8496755" y="756377"/>
            <a:ext cx="7104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/>
              <a:t>RF</a:t>
            </a:r>
          </a:p>
          <a:p>
            <a:r>
              <a:rPr lang="en-US" altLang="zh-TW" dirty="0"/>
              <a:t>434.9</a:t>
            </a:r>
          </a:p>
        </p:txBody>
      </p:sp>
      <p:cxnSp>
        <p:nvCxnSpPr>
          <p:cNvPr id="27" name="直線單箭頭接點 26">
            <a:extLst>
              <a:ext uri="{FF2B5EF4-FFF2-40B4-BE49-F238E27FC236}">
                <a16:creationId xmlns:a16="http://schemas.microsoft.com/office/drawing/2014/main" id="{0C72FFB0-2D04-4A1B-866F-D421A4F30B01}"/>
              </a:ext>
            </a:extLst>
          </p:cNvPr>
          <p:cNvCxnSpPr>
            <a:cxnSpLocks/>
            <a:stCxn id="13" idx="2"/>
            <a:endCxn id="17" idx="0"/>
          </p:cNvCxnSpPr>
          <p:nvPr/>
        </p:nvCxnSpPr>
        <p:spPr>
          <a:xfrm>
            <a:off x="9876349" y="1497124"/>
            <a:ext cx="0" cy="593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字方塊 29">
            <a:extLst>
              <a:ext uri="{FF2B5EF4-FFF2-40B4-BE49-F238E27FC236}">
                <a16:creationId xmlns:a16="http://schemas.microsoft.com/office/drawing/2014/main" id="{8FCB99BB-9DB7-4081-856D-814D555DFE4B}"/>
              </a:ext>
            </a:extLst>
          </p:cNvPr>
          <p:cNvSpPr txBox="1"/>
          <p:nvPr/>
        </p:nvSpPr>
        <p:spPr>
          <a:xfrm>
            <a:off x="9876349" y="1574127"/>
            <a:ext cx="905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/>
              <a:t>VCABLE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97E6375C-5C8D-4177-AFC7-49AA92C96F9B}"/>
              </a:ext>
            </a:extLst>
          </p:cNvPr>
          <p:cNvSpPr/>
          <p:nvPr/>
        </p:nvSpPr>
        <p:spPr>
          <a:xfrm>
            <a:off x="7178870" y="3961284"/>
            <a:ext cx="1215190" cy="59402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2" name="文字方塊 31">
            <a:extLst>
              <a:ext uri="{FF2B5EF4-FFF2-40B4-BE49-F238E27FC236}">
                <a16:creationId xmlns:a16="http://schemas.microsoft.com/office/drawing/2014/main" id="{6BEB0418-F522-41DE-953E-05320D25A6C6}"/>
              </a:ext>
            </a:extLst>
          </p:cNvPr>
          <p:cNvSpPr txBox="1"/>
          <p:nvPr/>
        </p:nvSpPr>
        <p:spPr>
          <a:xfrm>
            <a:off x="7153798" y="4073630"/>
            <a:ext cx="12854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CubesatSim</a:t>
            </a:r>
            <a:endParaRPr lang="zh-TW" altLang="en-US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76231417-0495-4B53-A6B5-B23429A2C089}"/>
              </a:ext>
            </a:extLst>
          </p:cNvPr>
          <p:cNvSpPr/>
          <p:nvPr/>
        </p:nvSpPr>
        <p:spPr>
          <a:xfrm>
            <a:off x="9268754" y="3826205"/>
            <a:ext cx="1215190" cy="86418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87725C2E-76B3-4DB3-9090-131300F4CDAE}"/>
              </a:ext>
            </a:extLst>
          </p:cNvPr>
          <p:cNvSpPr txBox="1"/>
          <p:nvPr/>
        </p:nvSpPr>
        <p:spPr>
          <a:xfrm>
            <a:off x="9429207" y="3938553"/>
            <a:ext cx="8942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Ground</a:t>
            </a:r>
          </a:p>
          <a:p>
            <a:r>
              <a:rPr lang="en-US" altLang="zh-TW" dirty="0"/>
              <a:t>Station</a:t>
            </a:r>
            <a:endParaRPr lang="zh-TW" altLang="en-US" dirty="0"/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F6E1BC88-6F8A-4ADE-8E55-698B256B7228}"/>
              </a:ext>
            </a:extLst>
          </p:cNvPr>
          <p:cNvSpPr/>
          <p:nvPr/>
        </p:nvSpPr>
        <p:spPr>
          <a:xfrm>
            <a:off x="9268754" y="5283873"/>
            <a:ext cx="1215190" cy="59402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文字方塊 35">
            <a:extLst>
              <a:ext uri="{FF2B5EF4-FFF2-40B4-BE49-F238E27FC236}">
                <a16:creationId xmlns:a16="http://schemas.microsoft.com/office/drawing/2014/main" id="{1944394B-61E1-4054-9B9E-43FA45092D7B}"/>
              </a:ext>
            </a:extLst>
          </p:cNvPr>
          <p:cNvSpPr txBox="1"/>
          <p:nvPr/>
        </p:nvSpPr>
        <p:spPr>
          <a:xfrm>
            <a:off x="9386407" y="5396220"/>
            <a:ext cx="979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/>
              <a:t>Direwolf</a:t>
            </a:r>
            <a:endParaRPr lang="zh-TW" altLang="en-US" dirty="0"/>
          </a:p>
        </p:txBody>
      </p:sp>
      <p:cxnSp>
        <p:nvCxnSpPr>
          <p:cNvPr id="37" name="直線單箭頭接點 36">
            <a:extLst>
              <a:ext uri="{FF2B5EF4-FFF2-40B4-BE49-F238E27FC236}">
                <a16:creationId xmlns:a16="http://schemas.microsoft.com/office/drawing/2014/main" id="{14BCE762-0BB9-412D-AA8E-C58CFD663A3A}"/>
              </a:ext>
            </a:extLst>
          </p:cNvPr>
          <p:cNvCxnSpPr>
            <a:cxnSpLocks/>
            <a:stCxn id="31" idx="3"/>
            <a:endCxn id="33" idx="1"/>
          </p:cNvCxnSpPr>
          <p:nvPr/>
        </p:nvCxnSpPr>
        <p:spPr>
          <a:xfrm>
            <a:off x="8394060" y="4258297"/>
            <a:ext cx="8746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2ECBCAA0-D49F-4C5A-B0B5-769E352DCB8E}"/>
              </a:ext>
            </a:extLst>
          </p:cNvPr>
          <p:cNvSpPr txBox="1"/>
          <p:nvPr/>
        </p:nvSpPr>
        <p:spPr>
          <a:xfrm>
            <a:off x="8496755" y="3949641"/>
            <a:ext cx="7104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/>
              <a:t>RF</a:t>
            </a:r>
          </a:p>
          <a:p>
            <a:r>
              <a:rPr lang="en-US" altLang="zh-TW" dirty="0"/>
              <a:t>435.9</a:t>
            </a:r>
          </a:p>
        </p:txBody>
      </p:sp>
      <p:cxnSp>
        <p:nvCxnSpPr>
          <p:cNvPr id="39" name="直線單箭頭接點 38">
            <a:extLst>
              <a:ext uri="{FF2B5EF4-FFF2-40B4-BE49-F238E27FC236}">
                <a16:creationId xmlns:a16="http://schemas.microsoft.com/office/drawing/2014/main" id="{25E948F5-75F2-469E-9837-C4EF562C0CC4}"/>
              </a:ext>
            </a:extLst>
          </p:cNvPr>
          <p:cNvCxnSpPr>
            <a:cxnSpLocks/>
            <a:stCxn id="33" idx="2"/>
            <a:endCxn id="35" idx="0"/>
          </p:cNvCxnSpPr>
          <p:nvPr/>
        </p:nvCxnSpPr>
        <p:spPr>
          <a:xfrm>
            <a:off x="9876349" y="4690388"/>
            <a:ext cx="0" cy="5934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52CD0703-358C-4142-9065-149D686F6577}"/>
              </a:ext>
            </a:extLst>
          </p:cNvPr>
          <p:cNvSpPr txBox="1"/>
          <p:nvPr/>
        </p:nvSpPr>
        <p:spPr>
          <a:xfrm>
            <a:off x="9909948" y="4786049"/>
            <a:ext cx="1545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TW" dirty="0"/>
              <a:t>AF-OUT -&gt; Mic</a:t>
            </a:r>
          </a:p>
        </p:txBody>
      </p:sp>
    </p:spTree>
    <p:extLst>
      <p:ext uri="{BB962C8B-B14F-4D97-AF65-F5344CB8AC3E}">
        <p14:creationId xmlns:p14="http://schemas.microsoft.com/office/powerpoint/2010/main" val="2147166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22</Words>
  <Application>Microsoft Office PowerPoint</Application>
  <PresentationFormat>寬螢幕</PresentationFormat>
  <Paragraphs>16</Paragraphs>
  <Slides>4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佈景主題</vt:lpstr>
      <vt:lpstr>APRS/PICO 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APRS/PICO </dc:title>
  <dc:creator>men-shen tsai</dc:creator>
  <cp:lastModifiedBy>men-shen tsai</cp:lastModifiedBy>
  <cp:revision>3</cp:revision>
  <dcterms:created xsi:type="dcterms:W3CDTF">2026-01-29T06:27:04Z</dcterms:created>
  <dcterms:modified xsi:type="dcterms:W3CDTF">2026-01-30T02:55:57Z</dcterms:modified>
</cp:coreProperties>
</file>

<file path=docProps/thumbnail.jpeg>
</file>